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7ABC-FAE8-4738-9AF9-D896298DED2B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1E79-8E39-4B07-A9D0-3C9B03306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866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7ABC-FAE8-4738-9AF9-D896298DED2B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1E79-8E39-4B07-A9D0-3C9B03306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910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7ABC-FAE8-4738-9AF9-D896298DED2B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1E79-8E39-4B07-A9D0-3C9B03306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04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7ABC-FAE8-4738-9AF9-D896298DED2B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1E79-8E39-4B07-A9D0-3C9B03306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35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7ABC-FAE8-4738-9AF9-D896298DED2B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1E79-8E39-4B07-A9D0-3C9B03306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534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7ABC-FAE8-4738-9AF9-D896298DED2B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1E79-8E39-4B07-A9D0-3C9B03306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438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7ABC-FAE8-4738-9AF9-D896298DED2B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1E79-8E39-4B07-A9D0-3C9B03306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08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7ABC-FAE8-4738-9AF9-D896298DED2B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1E79-8E39-4B07-A9D0-3C9B03306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559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7ABC-FAE8-4738-9AF9-D896298DED2B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1E79-8E39-4B07-A9D0-3C9B03306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783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7ABC-FAE8-4738-9AF9-D896298DED2B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1E79-8E39-4B07-A9D0-3C9B03306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336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7ABC-FAE8-4738-9AF9-D896298DED2B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1E79-8E39-4B07-A9D0-3C9B03306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640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37ABC-FAE8-4738-9AF9-D896298DED2B}" type="datetimeFigureOut">
              <a:rPr kumimoji="1" lang="ja-JP" altLang="en-US" smtClean="0"/>
              <a:t>2018/3/13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71E79-8E39-4B07-A9D0-3C9B03306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97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806" y="1278466"/>
            <a:ext cx="4441276" cy="140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656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ibap</dc:creator>
  <cp:lastModifiedBy>ibap</cp:lastModifiedBy>
  <cp:revision>1</cp:revision>
  <dcterms:created xsi:type="dcterms:W3CDTF">2018-03-13T04:07:21Z</dcterms:created>
  <dcterms:modified xsi:type="dcterms:W3CDTF">2018-03-13T04:07:53Z</dcterms:modified>
</cp:coreProperties>
</file>