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6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91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4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35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3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0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5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8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33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64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7ABC-FAE8-4738-9AF9-D896298DED2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1E79-8E39-4B07-A9D0-3C9B0330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9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06" y="1278466"/>
            <a:ext cx="4441276" cy="140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5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ibap</dc:creator>
  <cp:lastModifiedBy>ibap</cp:lastModifiedBy>
  <cp:revision>1</cp:revision>
  <dcterms:created xsi:type="dcterms:W3CDTF">2018-03-13T04:07:21Z</dcterms:created>
  <dcterms:modified xsi:type="dcterms:W3CDTF">2018-03-13T04:07:53Z</dcterms:modified>
</cp:coreProperties>
</file>