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7"/>
  </p:handoutMasterIdLst>
  <p:sldIdLst>
    <p:sldId id="265" r:id="rId2"/>
    <p:sldId id="266" r:id="rId3"/>
    <p:sldId id="267" r:id="rId4"/>
    <p:sldId id="268" r:id="rId5"/>
    <p:sldId id="269" r:id="rId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馬場 由美子" initials="馬場" lastIdx="2" clrIdx="0">
    <p:extLst>
      <p:ext uri="{19B8F6BF-5375-455C-9EA6-DF929625EA0E}">
        <p15:presenceInfo xmlns:p15="http://schemas.microsoft.com/office/powerpoint/2012/main" userId="533deff6f85fa69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2" autoAdjust="0"/>
    <p:restoredTop sz="94660"/>
  </p:normalViewPr>
  <p:slideViewPr>
    <p:cSldViewPr snapToGrid="0">
      <p:cViewPr varScale="1">
        <p:scale>
          <a:sx n="90" d="100"/>
          <a:sy n="90" d="100"/>
        </p:scale>
        <p:origin x="8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53B47F-1582-43AB-A6A7-1777D5F03D89}" type="datetimeFigureOut">
              <a:rPr kumimoji="1" lang="ja-JP" altLang="en-US" smtClean="0"/>
              <a:t>2019/9/7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62201-6EE0-4086-BE6A-7DCF68CC99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91393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61E0C-BA08-4D6F-A9A6-430B4B5DD4EF}" type="datetimeFigureOut">
              <a:rPr kumimoji="1" lang="ja-JP" altLang="en-US" smtClean="0"/>
              <a:t>2019/9/7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B21C-1528-413D-99F2-B4BCF023DE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0501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61E0C-BA08-4D6F-A9A6-430B4B5DD4EF}" type="datetimeFigureOut">
              <a:rPr kumimoji="1" lang="ja-JP" altLang="en-US" smtClean="0"/>
              <a:t>2019/9/7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B21C-1528-413D-99F2-B4BCF023DE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1977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61E0C-BA08-4D6F-A9A6-430B4B5DD4EF}" type="datetimeFigureOut">
              <a:rPr kumimoji="1" lang="ja-JP" altLang="en-US" smtClean="0"/>
              <a:t>2019/9/7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B21C-1528-413D-99F2-B4BCF023DE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7493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61E0C-BA08-4D6F-A9A6-430B4B5DD4EF}" type="datetimeFigureOut">
              <a:rPr kumimoji="1" lang="ja-JP" altLang="en-US" smtClean="0"/>
              <a:t>2019/9/7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B21C-1528-413D-99F2-B4BCF023DE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6135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61E0C-BA08-4D6F-A9A6-430B4B5DD4EF}" type="datetimeFigureOut">
              <a:rPr kumimoji="1" lang="ja-JP" altLang="en-US" smtClean="0"/>
              <a:t>2019/9/7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B21C-1528-413D-99F2-B4BCF023DE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5600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61E0C-BA08-4D6F-A9A6-430B4B5DD4EF}" type="datetimeFigureOut">
              <a:rPr kumimoji="1" lang="ja-JP" altLang="en-US" smtClean="0"/>
              <a:t>2019/9/7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B21C-1528-413D-99F2-B4BCF023DE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8888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61E0C-BA08-4D6F-A9A6-430B4B5DD4EF}" type="datetimeFigureOut">
              <a:rPr kumimoji="1" lang="ja-JP" altLang="en-US" smtClean="0"/>
              <a:t>2019/9/7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B21C-1528-413D-99F2-B4BCF023DE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7433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61E0C-BA08-4D6F-A9A6-430B4B5DD4EF}" type="datetimeFigureOut">
              <a:rPr kumimoji="1" lang="ja-JP" altLang="en-US" smtClean="0"/>
              <a:t>2019/9/7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B21C-1528-413D-99F2-B4BCF023DE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8041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61E0C-BA08-4D6F-A9A6-430B4B5DD4EF}" type="datetimeFigureOut">
              <a:rPr kumimoji="1" lang="ja-JP" altLang="en-US" smtClean="0"/>
              <a:t>2019/9/7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B21C-1528-413D-99F2-B4BCF023DE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3927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61E0C-BA08-4D6F-A9A6-430B4B5DD4EF}" type="datetimeFigureOut">
              <a:rPr kumimoji="1" lang="ja-JP" altLang="en-US" smtClean="0"/>
              <a:t>2019/9/7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B21C-1528-413D-99F2-B4BCF023DE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6664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61E0C-BA08-4D6F-A9A6-430B4B5DD4EF}" type="datetimeFigureOut">
              <a:rPr kumimoji="1" lang="ja-JP" altLang="en-US" smtClean="0"/>
              <a:t>2019/9/7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B21C-1528-413D-99F2-B4BCF023DE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0498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D61E0C-BA08-4D6F-A9A6-430B4B5DD4EF}" type="datetimeFigureOut">
              <a:rPr kumimoji="1" lang="ja-JP" altLang="en-US" smtClean="0"/>
              <a:t>2019/9/7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3EB21C-1528-413D-99F2-B4BCF023DE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0980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１）茨臨技で「第</a:t>
            </a:r>
            <a:r>
              <a:rPr kumimoji="1" lang="en-US" altLang="ja-JP" dirty="0" smtClean="0">
                <a:latin typeface="+mn-ea"/>
                <a:ea typeface="+mn-ea"/>
              </a:rPr>
              <a:t>39</a:t>
            </a:r>
            <a:r>
              <a:rPr kumimoji="1" lang="ja-JP" altLang="en-US" dirty="0" smtClean="0"/>
              <a:t>回茨城県臨床検査学会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　　</a:t>
            </a:r>
            <a:r>
              <a:rPr lang="ja-JP" altLang="en-US" dirty="0" smtClean="0"/>
              <a:t>事前登録」のバーナーをクリック</a:t>
            </a:r>
            <a:endParaRPr kumimoji="1" lang="ja-JP" altLang="en-US" dirty="0"/>
          </a:p>
        </p:txBody>
      </p:sp>
      <p:pic>
        <p:nvPicPr>
          <p:cNvPr id="6" name="コンテンツ プレースホルダー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33091" y="1825625"/>
            <a:ext cx="6725818" cy="4351338"/>
          </a:xfrm>
          <a:prstGeom prst="rect">
            <a:avLst/>
          </a:prstGeom>
        </p:spPr>
      </p:pic>
      <p:sp>
        <p:nvSpPr>
          <p:cNvPr id="7" name="円/楕円 6"/>
          <p:cNvSpPr/>
          <p:nvPr/>
        </p:nvSpPr>
        <p:spPr>
          <a:xfrm>
            <a:off x="2927498" y="4437322"/>
            <a:ext cx="1793358" cy="131843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891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/>
              <a:t>２）</a:t>
            </a:r>
            <a:r>
              <a:rPr lang="ja-JP" altLang="en-US" dirty="0" smtClean="0"/>
              <a:t>１</a:t>
            </a:r>
            <a:r>
              <a:rPr lang="ja-JP" altLang="en-US" dirty="0"/>
              <a:t>１</a:t>
            </a:r>
            <a:r>
              <a:rPr kumimoji="1" lang="ja-JP" altLang="en-US" dirty="0" smtClean="0"/>
              <a:t>月１０日（日）「茨城県臨床検査学会」　　　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ja-JP" altLang="en-US" dirty="0"/>
              <a:t>　</a:t>
            </a:r>
            <a:r>
              <a:rPr lang="ja-JP" altLang="en-US" dirty="0" smtClean="0"/>
              <a:t>　</a:t>
            </a:r>
            <a:r>
              <a:rPr kumimoji="1" lang="ja-JP" altLang="en-US" dirty="0" smtClean="0"/>
              <a:t>を選択</a:t>
            </a:r>
            <a:r>
              <a:rPr kumimoji="1" lang="ja-JP" altLang="en-US" dirty="0" smtClean="0"/>
              <a:t>し「事前</a:t>
            </a:r>
            <a:r>
              <a:rPr kumimoji="1" lang="ja-JP" altLang="en-US" dirty="0" smtClean="0"/>
              <a:t>参加申込み</a:t>
            </a:r>
            <a:r>
              <a:rPr kumimoji="1" lang="ja-JP" altLang="en-US" dirty="0" smtClean="0"/>
              <a:t>をする」を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ja-JP" altLang="en-US" dirty="0"/>
              <a:t>　</a:t>
            </a:r>
            <a:r>
              <a:rPr lang="ja-JP" altLang="en-US" dirty="0" smtClean="0"/>
              <a:t>　</a:t>
            </a:r>
            <a:r>
              <a:rPr kumimoji="1" lang="ja-JP" altLang="en-US" dirty="0" smtClean="0"/>
              <a:t>選択</a:t>
            </a:r>
            <a:r>
              <a:rPr lang="ja-JP" altLang="en-US" dirty="0" smtClean="0"/>
              <a:t>する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167" y="1825625"/>
            <a:ext cx="6539666" cy="4351338"/>
          </a:xfrm>
          <a:prstGeom prst="rect">
            <a:avLst/>
          </a:prstGeom>
        </p:spPr>
      </p:pic>
      <p:sp>
        <p:nvSpPr>
          <p:cNvPr id="5" name="円/楕円 4"/>
          <p:cNvSpPr/>
          <p:nvPr/>
        </p:nvSpPr>
        <p:spPr>
          <a:xfrm>
            <a:off x="5309190" y="2410047"/>
            <a:ext cx="567070" cy="2764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noFill/>
            </a:endParaRPr>
          </a:p>
        </p:txBody>
      </p:sp>
      <p:sp>
        <p:nvSpPr>
          <p:cNvPr id="6" name="円/楕円 5"/>
          <p:cNvSpPr/>
          <p:nvPr/>
        </p:nvSpPr>
        <p:spPr>
          <a:xfrm>
            <a:off x="6365358" y="2934586"/>
            <a:ext cx="557483" cy="24100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7159256" y="3416596"/>
            <a:ext cx="595423" cy="25518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3820632" y="4543647"/>
            <a:ext cx="666308" cy="37568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3820632" y="5606902"/>
            <a:ext cx="1488558" cy="51745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482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３）ログインをする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736" y="1825625"/>
            <a:ext cx="446852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50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４）クイズ大会参加の方は「備考」で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　　</a:t>
            </a:r>
            <a:r>
              <a:rPr kumimoji="1" lang="en-US" altLang="ja-JP" dirty="0" smtClean="0"/>
              <a:t>【</a:t>
            </a:r>
            <a:r>
              <a:rPr kumimoji="1" lang="ja-JP" altLang="en-US" dirty="0" smtClean="0"/>
              <a:t>クイズ大会参加</a:t>
            </a:r>
            <a:r>
              <a:rPr kumimoji="1" lang="en-US" altLang="ja-JP" dirty="0" smtClean="0"/>
              <a:t>】</a:t>
            </a:r>
            <a:r>
              <a:rPr kumimoji="1" lang="ja-JP" altLang="en-US" dirty="0" smtClean="0"/>
              <a:t>と</a:t>
            </a:r>
            <a:r>
              <a:rPr lang="ja-JP" altLang="en-US" dirty="0"/>
              <a:t>記入</a:t>
            </a:r>
            <a:r>
              <a:rPr lang="ja-JP" altLang="en-US" dirty="0" smtClean="0"/>
              <a:t>する</a:t>
            </a:r>
            <a:endParaRPr kumimoji="1" lang="ja-JP" altLang="en-US" dirty="0"/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964" y="1825624"/>
            <a:ext cx="5890071" cy="4351338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4735033" y="2984205"/>
            <a:ext cx="290623" cy="7088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4619847" y="3243188"/>
            <a:ext cx="535172" cy="9923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 flipV="1">
            <a:off x="4619847" y="3402416"/>
            <a:ext cx="535172" cy="7494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4619847" y="3750006"/>
            <a:ext cx="535172" cy="9923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5240079" y="3750005"/>
            <a:ext cx="535172" cy="9923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4619847" y="4022652"/>
            <a:ext cx="535172" cy="9923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4619847" y="4164050"/>
            <a:ext cx="535172" cy="9923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4619847" y="4303044"/>
            <a:ext cx="535172" cy="9923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4619846" y="4458364"/>
            <a:ext cx="937437" cy="7885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4619847" y="4599762"/>
            <a:ext cx="937436" cy="13124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4084674" y="5323364"/>
            <a:ext cx="535172" cy="9923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4084674" y="5645628"/>
            <a:ext cx="535172" cy="9923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/>
        </p:nvSpPr>
        <p:spPr>
          <a:xfrm>
            <a:off x="3246475" y="4816877"/>
            <a:ext cx="489098" cy="2763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310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５）「入力内容を保存して閉じる」をクリック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964" y="1825625"/>
            <a:ext cx="5890071" cy="4351338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4649972" y="2970028"/>
            <a:ext cx="432391" cy="9923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4600353" y="3264196"/>
            <a:ext cx="559982" cy="9569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4618074" y="3399133"/>
            <a:ext cx="559982" cy="9569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4618074" y="4001294"/>
            <a:ext cx="559982" cy="1170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4618074" y="4155143"/>
            <a:ext cx="559982" cy="1170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4618074" y="4308992"/>
            <a:ext cx="559982" cy="1170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4618073" y="4462841"/>
            <a:ext cx="967563" cy="1170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4618072" y="4616690"/>
            <a:ext cx="967563" cy="9813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4089990" y="5316621"/>
            <a:ext cx="559982" cy="1170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4089990" y="5620406"/>
            <a:ext cx="559982" cy="1170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/>
          <p:cNvSpPr/>
          <p:nvPr/>
        </p:nvSpPr>
        <p:spPr>
          <a:xfrm>
            <a:off x="3232296" y="4777562"/>
            <a:ext cx="524539" cy="3282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/>
        </p:nvSpPr>
        <p:spPr>
          <a:xfrm>
            <a:off x="7173431" y="5678931"/>
            <a:ext cx="1148315" cy="5812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139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54</Words>
  <Application>Microsoft Office PowerPoint</Application>
  <PresentationFormat>ワイド画面</PresentationFormat>
  <Paragraphs>5</Paragraphs>
  <Slides>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0" baseType="lpstr">
      <vt:lpstr>ＭＳ Ｐゴシック</vt:lpstr>
      <vt:lpstr>Arial</vt:lpstr>
      <vt:lpstr>Calibri</vt:lpstr>
      <vt:lpstr>Calibri Light</vt:lpstr>
      <vt:lpstr>Office テーマ</vt:lpstr>
      <vt:lpstr>１）茨臨技で「第39回茨城県臨床検査学会 　　事前登録」のバーナーをクリック</vt:lpstr>
      <vt:lpstr>２）１１月１０日（日）「茨城県臨床検査学会」　　　 　　を選択し「事前参加申込みをする」を 　　選択する</vt:lpstr>
      <vt:lpstr>３）ログインをする</vt:lpstr>
      <vt:lpstr>４）クイズ大会参加の方は「備考」で 　　【クイズ大会参加】と記入する</vt:lpstr>
      <vt:lpstr>５）「入力内容を保存して閉じる」をクリック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馬場 由美子</dc:creator>
  <cp:lastModifiedBy>馬場 由美子</cp:lastModifiedBy>
  <cp:revision>12</cp:revision>
  <dcterms:created xsi:type="dcterms:W3CDTF">2019-09-04T07:20:42Z</dcterms:created>
  <dcterms:modified xsi:type="dcterms:W3CDTF">2019-09-07T12:57:35Z</dcterms:modified>
</cp:coreProperties>
</file>