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FF"/>
    <a:srgbClr val="FF99FF"/>
    <a:srgbClr val="B5B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0594-1B62-4B90-920A-44E63AFA5E18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76D3-9ECB-45A3-8D62-56DB5EAEA9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79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0594-1B62-4B90-920A-44E63AFA5E18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76D3-9ECB-45A3-8D62-56DB5EAEA9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50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0594-1B62-4B90-920A-44E63AFA5E18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76D3-9ECB-45A3-8D62-56DB5EAEA9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25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0594-1B62-4B90-920A-44E63AFA5E18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76D3-9ECB-45A3-8D62-56DB5EAEA9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41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0594-1B62-4B90-920A-44E63AFA5E18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76D3-9ECB-45A3-8D62-56DB5EAEA9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07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0594-1B62-4B90-920A-44E63AFA5E18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76D3-9ECB-45A3-8D62-56DB5EAEA9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90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0594-1B62-4B90-920A-44E63AFA5E18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76D3-9ECB-45A3-8D62-56DB5EAEA9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36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0594-1B62-4B90-920A-44E63AFA5E18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76D3-9ECB-45A3-8D62-56DB5EAEA9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88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0594-1B62-4B90-920A-44E63AFA5E18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76D3-9ECB-45A3-8D62-56DB5EAEA9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92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0594-1B62-4B90-920A-44E63AFA5E18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76D3-9ECB-45A3-8D62-56DB5EAEA9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45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0594-1B62-4B90-920A-44E63AFA5E18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76D3-9ECB-45A3-8D62-56DB5EAEA9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7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0594-1B62-4B90-920A-44E63AFA5E18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76D3-9ECB-45A3-8D62-56DB5EAEA9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96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48000">
              <a:srgbClr val="FFCCFF"/>
            </a:gs>
            <a:gs pos="83000">
              <a:schemeClr val="bg1"/>
            </a:gs>
            <a:gs pos="56000">
              <a:srgbClr val="FFCC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6E010211-C8EB-42FE-80A9-2A215BBB4B36}"/>
              </a:ext>
            </a:extLst>
          </p:cNvPr>
          <p:cNvSpPr/>
          <p:nvPr/>
        </p:nvSpPr>
        <p:spPr>
          <a:xfrm>
            <a:off x="120036" y="511133"/>
            <a:ext cx="121751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4000" b="1" cap="none" spc="0" dirty="0">
                <a:ln/>
                <a:solidFill>
                  <a:schemeClr val="accent5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</a:t>
            </a:r>
            <a:r>
              <a:rPr lang="en-US" altLang="ja-JP" sz="4000" b="1" cap="none" spc="0" dirty="0">
                <a:ln/>
                <a:solidFill>
                  <a:schemeClr val="accent5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40</a:t>
            </a:r>
            <a:r>
              <a:rPr lang="ja-JP" altLang="en-US" sz="4000" b="1" cap="none" spc="0" dirty="0">
                <a:ln/>
                <a:solidFill>
                  <a:schemeClr val="accent5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回茨城県臨床検査学会の開催が決定しました！</a:t>
            </a:r>
            <a:endParaRPr lang="en-US" altLang="ja-JP" sz="4000" b="1" cap="none" spc="0" dirty="0">
              <a:ln/>
              <a:solidFill>
                <a:schemeClr val="accent5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r"/>
            <a:r>
              <a:rPr lang="ja-JP" altLang="en-US" sz="4000" b="1" dirty="0">
                <a:ln/>
                <a:solidFill>
                  <a:schemeClr val="accent5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担当は北東地区です。</a:t>
            </a:r>
            <a:endParaRPr lang="ja-JP" altLang="en-US" sz="4000" b="1" cap="none" spc="0" dirty="0">
              <a:ln/>
              <a:solidFill>
                <a:schemeClr val="accent5"/>
              </a:solidFill>
              <a:effectLst/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四角形: メモ 5">
            <a:extLst>
              <a:ext uri="{FF2B5EF4-FFF2-40B4-BE49-F238E27FC236}">
                <a16:creationId xmlns:a16="http://schemas.microsoft.com/office/drawing/2014/main" xmlns="" id="{E75C6265-D6F2-46EB-9481-B7E5820F78AA}"/>
              </a:ext>
            </a:extLst>
          </p:cNvPr>
          <p:cNvSpPr/>
          <p:nvPr/>
        </p:nvSpPr>
        <p:spPr>
          <a:xfrm>
            <a:off x="1332087" y="2009420"/>
            <a:ext cx="9731023" cy="3657600"/>
          </a:xfrm>
          <a:prstGeom prst="foldedCorner">
            <a:avLst/>
          </a:prstGeom>
          <a:noFill/>
          <a:ln>
            <a:noFill/>
          </a:ln>
          <a:effectLst>
            <a:outerShdw blurRad="241300" dist="1003300" dir="8460000" sx="67000" sy="67000" algn="ctr" rotWithShape="0">
              <a:srgbClr val="000000">
                <a:alpha val="7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xmlns="" id="{38AEAE30-ADD7-4FCF-A60A-77C3FF927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907820"/>
            <a:ext cx="2415822" cy="3127666"/>
          </a:xfrm>
        </p:spPr>
        <p:txBody>
          <a:bodyPr>
            <a:noAutofit/>
          </a:bodyPr>
          <a:lstStyle/>
          <a:p>
            <a:pPr algn="dist">
              <a:spcBef>
                <a:spcPts val="3000"/>
              </a:spcBef>
            </a:pPr>
            <a:r>
              <a:rPr kumimoji="1" lang="ja-JP" altLang="en-US" sz="2600" dirty="0">
                <a:solidFill>
                  <a:schemeClr val="accent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開催日：</a:t>
            </a:r>
            <a:endParaRPr kumimoji="1" lang="en-US" altLang="ja-JP" sz="2600" dirty="0">
              <a:solidFill>
                <a:schemeClr val="accent1">
                  <a:lumMod val="5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dist">
              <a:spcBef>
                <a:spcPts val="3000"/>
              </a:spcBef>
            </a:pPr>
            <a:r>
              <a:rPr lang="ja-JP" altLang="en-US" sz="2600" dirty="0">
                <a:solidFill>
                  <a:schemeClr val="accent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会場：</a:t>
            </a:r>
            <a:endParaRPr lang="en-US" altLang="ja-JP" sz="2600" dirty="0">
              <a:solidFill>
                <a:schemeClr val="accent1">
                  <a:lumMod val="5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dist">
              <a:spcBef>
                <a:spcPts val="3000"/>
              </a:spcBef>
            </a:pPr>
            <a:r>
              <a:rPr kumimoji="1" lang="ja-JP" altLang="en-US" sz="2600" dirty="0">
                <a:solidFill>
                  <a:schemeClr val="accent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学会形式：</a:t>
            </a:r>
            <a:endParaRPr kumimoji="1" lang="en-US" altLang="ja-JP" sz="2600" dirty="0">
              <a:solidFill>
                <a:schemeClr val="accent1">
                  <a:lumMod val="5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dist">
              <a:spcBef>
                <a:spcPts val="3000"/>
              </a:spcBef>
            </a:pPr>
            <a:r>
              <a:rPr lang="ja-JP" altLang="en-US" sz="2600" dirty="0">
                <a:solidFill>
                  <a:schemeClr val="accent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テーマ</a:t>
            </a:r>
            <a:r>
              <a:rPr kumimoji="1" lang="ja-JP" altLang="en-US" sz="2600" dirty="0">
                <a:solidFill>
                  <a:schemeClr val="accent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endParaRPr lang="en-US" altLang="ja-JP" sz="26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xmlns="" id="{DFEC1284-E1C2-48F6-817E-BE9B73765F76}"/>
              </a:ext>
            </a:extLst>
          </p:cNvPr>
          <p:cNvSpPr txBox="1">
            <a:spLocks/>
          </p:cNvSpPr>
          <p:nvPr/>
        </p:nvSpPr>
        <p:spPr>
          <a:xfrm>
            <a:off x="3557773" y="1902175"/>
            <a:ext cx="7685960" cy="3618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0"/>
              </a:spcBef>
              <a:buNone/>
            </a:pPr>
            <a:r>
              <a:rPr lang="en-US" altLang="ja-JP" sz="2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2022</a:t>
            </a:r>
            <a:r>
              <a:rPr lang="ja-JP" altLang="en-US" sz="2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en-US" altLang="ja-JP" sz="2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11</a:t>
            </a:r>
            <a:r>
              <a:rPr lang="ja-JP" altLang="en-US" sz="2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2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6</a:t>
            </a:r>
            <a:r>
              <a:rPr lang="ja-JP" altLang="en-US" sz="2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日（日）</a:t>
            </a:r>
            <a:endParaRPr lang="en-US" altLang="ja-JP" sz="2600" dirty="0">
              <a:solidFill>
                <a:srgbClr val="00206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ja-JP" altLang="en-US" sz="2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ホテルレイクビュー水戸</a:t>
            </a:r>
            <a:endParaRPr lang="en-US" altLang="ja-JP" sz="2600" dirty="0">
              <a:solidFill>
                <a:srgbClr val="00206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ja-JP" altLang="en-US" sz="2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現地開催</a:t>
            </a:r>
            <a:r>
              <a:rPr lang="ja-JP" altLang="en-US" sz="18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（状況により</a:t>
            </a:r>
            <a:r>
              <a:rPr lang="en-US" altLang="ja-JP" sz="18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Web</a:t>
            </a:r>
            <a:r>
              <a:rPr lang="ja-JP" altLang="en-US" sz="18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に変更）</a:t>
            </a:r>
            <a:endParaRPr lang="en-US" altLang="ja-JP" sz="1800" dirty="0">
              <a:solidFill>
                <a:srgbClr val="00206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ja-JP" altLang="ja-JP" sz="3600" b="1" dirty="0">
                <a:solidFill>
                  <a:srgbClr val="FF0000"/>
                </a:solidFill>
                <a:latin typeface="+mn-ea"/>
                <a:cs typeface="ＭＳ Ｐゴシック" panose="020B0600070205080204" pitchFamily="50" charset="-128"/>
              </a:rPr>
              <a:t>「</a:t>
            </a:r>
            <a:r>
              <a:rPr lang="en-US" altLang="ja-JP" sz="3600" b="1" dirty="0">
                <a:solidFill>
                  <a:srgbClr val="FF0000"/>
                </a:solidFill>
                <a:latin typeface="Segoe Print" panose="02000600000000000000" pitchFamily="2" charset="0"/>
                <a:cs typeface="ＭＳ Ｐゴシック" panose="020B0600070205080204" pitchFamily="50" charset="-128"/>
              </a:rPr>
              <a:t>innovation</a:t>
            </a:r>
            <a:r>
              <a:rPr lang="ja-JP" altLang="ja-JP" sz="3600" b="1" dirty="0">
                <a:solidFill>
                  <a:srgbClr val="FF0000"/>
                </a:solidFill>
                <a:latin typeface="+mn-ea"/>
                <a:cs typeface="ＭＳ Ｐゴシック" panose="020B0600070205080204" pitchFamily="50" charset="-128"/>
              </a:rPr>
              <a:t>」</a:t>
            </a:r>
            <a:endParaRPr lang="en-US" altLang="ja-JP" sz="3600" b="1" dirty="0">
              <a:solidFill>
                <a:srgbClr val="FF0000"/>
              </a:solidFill>
              <a:latin typeface="+mn-ea"/>
              <a:cs typeface="ＭＳ Ｐゴシック" panose="020B0600070205080204" pitchFamily="50" charset="-128"/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ja-JP" altLang="en-US" sz="2400" dirty="0">
                <a:latin typeface="+mn-ea"/>
              </a:rPr>
              <a:t>　　　</a:t>
            </a:r>
            <a:r>
              <a:rPr lang="ja-JP" altLang="en-US" sz="2600" dirty="0">
                <a:solidFill>
                  <a:schemeClr val="accent5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lang="ja-JP" altLang="ja-JP" sz="2600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ＭＳ Ｐゴシック" panose="020B0600070205080204" pitchFamily="50" charset="-128"/>
              </a:rPr>
              <a:t>ニーズにあった</a:t>
            </a:r>
            <a:r>
              <a:rPr lang="ja-JP" altLang="ja-JP" sz="2600" dirty="0">
                <a:solidFill>
                  <a:schemeClr val="accent5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ＭＳ Ｐゴシック" panose="020B0600070205080204" pitchFamily="50" charset="-128"/>
              </a:rPr>
              <a:t>臨床検査技師を目指して</a:t>
            </a:r>
            <a:r>
              <a:rPr lang="ja-JP" altLang="en-US" sz="2600" dirty="0">
                <a:solidFill>
                  <a:schemeClr val="accent5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endParaRPr lang="en-US" altLang="ja-JP" sz="2600" dirty="0">
              <a:solidFill>
                <a:schemeClr val="accent5">
                  <a:lumMod val="5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1753D0D7-6CBB-4D21-9F7C-D48EC00F359D}"/>
              </a:ext>
            </a:extLst>
          </p:cNvPr>
          <p:cNvSpPr txBox="1"/>
          <p:nvPr/>
        </p:nvSpPr>
        <p:spPr>
          <a:xfrm>
            <a:off x="3777916" y="5847641"/>
            <a:ext cx="821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5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進捗について順次更新して参ります。多くのご参加をお待ちしております。</a:t>
            </a:r>
            <a:endParaRPr kumimoji="1" lang="en-US" altLang="ja-JP" b="1" dirty="0">
              <a:solidFill>
                <a:schemeClr val="accent5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r"/>
            <a:r>
              <a:rPr lang="ja-JP" altLang="en-US" b="1" dirty="0">
                <a:solidFill>
                  <a:schemeClr val="accent5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実行委員一同</a:t>
            </a:r>
            <a:endParaRPr kumimoji="1" lang="ja-JP" altLang="en-US" b="1" dirty="0">
              <a:solidFill>
                <a:schemeClr val="accent5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11255" t="15035" r="16017" b="17634"/>
          <a:stretch/>
        </p:blipFill>
        <p:spPr>
          <a:xfrm>
            <a:off x="9041805" y="2077798"/>
            <a:ext cx="2641897" cy="198142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89" y="5076280"/>
            <a:ext cx="2630905" cy="17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56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7B84EBDF-B67E-4C66-91FF-56597A6707C6}" vid="{1E872F42-5119-4C9A-9BA2-5A204B2EAF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</TotalTime>
  <Words>71</Words>
  <Application>Microsoft Office PowerPoint</Application>
  <PresentationFormat>ワイド画面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HGS創英角ﾎﾟｯﾌﾟ体</vt:lpstr>
      <vt:lpstr>ＭＳ Ｐゴシック</vt:lpstr>
      <vt:lpstr>Arial</vt:lpstr>
      <vt:lpstr>Calibri</vt:lpstr>
      <vt:lpstr>Cambria</vt:lpstr>
      <vt:lpstr>Segoe Print</vt:lpstr>
      <vt:lpstr>Office テーマ</vt:lpstr>
      <vt:lpstr>PowerPoint プレゼンテーション</vt:lpstr>
    </vt:vector>
  </TitlesOfParts>
  <Company>(株)日立製作所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第40回茨城県臨床検査学会の開催が決定しました！</dc:title>
  <dc:creator>柳田篤 / YANAGIDA，ATSUSHI</dc:creator>
  <cp:lastModifiedBy>Inspection01</cp:lastModifiedBy>
  <cp:revision>11</cp:revision>
  <dcterms:created xsi:type="dcterms:W3CDTF">2022-03-01T05:19:34Z</dcterms:created>
  <dcterms:modified xsi:type="dcterms:W3CDTF">2022-03-04T04:47:01Z</dcterms:modified>
</cp:coreProperties>
</file>