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308" y="-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247-B391-42F1-86DC-E981B3958058}" type="datetimeFigureOut">
              <a:rPr kumimoji="1" lang="ja-JP" altLang="en-US" smtClean="0"/>
              <a:t>2017/4/14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CC751-4AD3-426E-9E2F-BD9D56070F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5953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247-B391-42F1-86DC-E981B3958058}" type="datetimeFigureOut">
              <a:rPr kumimoji="1" lang="ja-JP" altLang="en-US" smtClean="0"/>
              <a:t>2017/4/14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CC751-4AD3-426E-9E2F-BD9D56070F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3661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247-B391-42F1-86DC-E981B3958058}" type="datetimeFigureOut">
              <a:rPr kumimoji="1" lang="ja-JP" altLang="en-US" smtClean="0"/>
              <a:t>2017/4/14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CC751-4AD3-426E-9E2F-BD9D56070F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3842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247-B391-42F1-86DC-E981B3958058}" type="datetimeFigureOut">
              <a:rPr kumimoji="1" lang="ja-JP" altLang="en-US" smtClean="0"/>
              <a:t>2017/4/14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CC751-4AD3-426E-9E2F-BD9D56070F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1277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247-B391-42F1-86DC-E981B3958058}" type="datetimeFigureOut">
              <a:rPr kumimoji="1" lang="ja-JP" altLang="en-US" smtClean="0"/>
              <a:t>2017/4/14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CC751-4AD3-426E-9E2F-BD9D56070F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5289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247-B391-42F1-86DC-E981B3958058}" type="datetimeFigureOut">
              <a:rPr kumimoji="1" lang="ja-JP" altLang="en-US" smtClean="0"/>
              <a:t>2017/4/14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CC751-4AD3-426E-9E2F-BD9D56070F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0245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247-B391-42F1-86DC-E981B3958058}" type="datetimeFigureOut">
              <a:rPr kumimoji="1" lang="ja-JP" altLang="en-US" smtClean="0"/>
              <a:t>2017/4/14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CC751-4AD3-426E-9E2F-BD9D56070F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3255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247-B391-42F1-86DC-E981B3958058}" type="datetimeFigureOut">
              <a:rPr kumimoji="1" lang="ja-JP" altLang="en-US" smtClean="0"/>
              <a:t>2017/4/14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CC751-4AD3-426E-9E2F-BD9D56070F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734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247-B391-42F1-86DC-E981B3958058}" type="datetimeFigureOut">
              <a:rPr kumimoji="1" lang="ja-JP" altLang="en-US" smtClean="0"/>
              <a:t>2017/4/14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CC751-4AD3-426E-9E2F-BD9D56070F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8189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247-B391-42F1-86DC-E981B3958058}" type="datetimeFigureOut">
              <a:rPr kumimoji="1" lang="ja-JP" altLang="en-US" smtClean="0"/>
              <a:t>2017/4/14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CC751-4AD3-426E-9E2F-BD9D56070F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247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247-B391-42F1-86DC-E981B3958058}" type="datetimeFigureOut">
              <a:rPr kumimoji="1" lang="ja-JP" altLang="en-US" smtClean="0"/>
              <a:t>2017/4/14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CC751-4AD3-426E-9E2F-BD9D56070F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8800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247-B391-42F1-86DC-E981B3958058}" type="datetimeFigureOut">
              <a:rPr kumimoji="1" lang="ja-JP" altLang="en-US" smtClean="0"/>
              <a:t>2017/4/14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ECC751-4AD3-426E-9E2F-BD9D56070F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5906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583" y="2508424"/>
            <a:ext cx="5736833" cy="1841152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9225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茨城県総合福祉会館 駐車場混雑状況</dc:title>
  <dc:creator>PCUser</dc:creator>
  <cp:lastModifiedBy>PCUser</cp:lastModifiedBy>
  <cp:revision>2</cp:revision>
  <dcterms:created xsi:type="dcterms:W3CDTF">2017-04-14T13:04:56Z</dcterms:created>
  <dcterms:modified xsi:type="dcterms:W3CDTF">2017-04-14T13:13:53Z</dcterms:modified>
</cp:coreProperties>
</file>