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0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5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6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4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2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8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4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25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3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18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80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247-B391-42F1-86DC-E981B3958058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C751-4AD3-426E-9E2F-BD9D56070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90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83" y="2508424"/>
            <a:ext cx="5736833" cy="18411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2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茨城県総合福祉会館 駐車場混雑状況</dc:title>
  <dc:creator>PCUser</dc:creator>
  <cp:lastModifiedBy>PCUser</cp:lastModifiedBy>
  <cp:revision>2</cp:revision>
  <dcterms:created xsi:type="dcterms:W3CDTF">2017-04-14T13:04:56Z</dcterms:created>
  <dcterms:modified xsi:type="dcterms:W3CDTF">2017-04-14T13:13:53Z</dcterms:modified>
</cp:coreProperties>
</file>