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4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77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2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78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05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2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06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9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19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39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2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1CFF-AD59-4481-8E37-08ED8F61D0B5}" type="datetimeFigureOut">
              <a:rPr kumimoji="1" lang="ja-JP" altLang="en-US" smtClean="0"/>
              <a:t>2016/4/12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6AD1-92AD-4E22-8FDA-5D56CBE0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67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t&amp;rct=j&amp;q=&amp;esrc=s&amp;source=web&amp;cd=1&amp;cad=rja&amp;uact=8&amp;ved=0ahUKEwjYxvODi4jMAhVBYKYKHRfhDXcQFggeMAA&amp;url=http%3A%2F%2Fwww.ncnp.go.jp%2Fnin%2Fguide%2Fr2%2Fgenedigmanu_html%2FDRPLA.html&amp;usg=AFQjCNHt4KD9Ow2RZfh85pI0Xcp-8FYg4Q&amp;sig2=A3Ae_o3imLGtykb2LVZS1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6012160" y="2420888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012160" y="207671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淡</a:t>
            </a:r>
            <a:r>
              <a:rPr lang="ja-JP" altLang="en-US" dirty="0" smtClean="0"/>
              <a:t>蒼球</a:t>
            </a:r>
            <a:endParaRPr lang="en-US" altLang="ja-JP" dirty="0" smtClean="0"/>
          </a:p>
          <a:p>
            <a:r>
              <a:rPr kumimoji="1" lang="ja-JP" altLang="en-US" dirty="0" smtClean="0"/>
              <a:t>（外節優位）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220072" y="692696"/>
            <a:ext cx="72008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076056" y="37319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被殻の一部にも少し染まってしまっている．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6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holzer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-252536" y="476672"/>
            <a:ext cx="418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err="1">
                <a:hlinkClick r:id="rId3"/>
              </a:rPr>
              <a:t>DRPLA</a:t>
            </a:r>
            <a:r>
              <a:rPr lang="en-US" altLang="ja-JP" u="sng" dirty="0">
                <a:hlinkClick r:id="rId3"/>
              </a:rPr>
              <a:t> (</a:t>
            </a:r>
            <a:r>
              <a:rPr lang="ja-JP" altLang="en-US" u="sng" dirty="0">
                <a:hlinkClick r:id="rId3"/>
              </a:rPr>
              <a:t>歯状核赤核淡蒼球ルイ体萎縮症</a:t>
            </a:r>
            <a:r>
              <a:rPr lang="en-US" altLang="ja-JP" u="sng" dirty="0">
                <a:hlinkClick r:id="rId3"/>
              </a:rPr>
              <a:t>)</a:t>
            </a:r>
            <a:endParaRPr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635896" y="3429000"/>
            <a:ext cx="79208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71800" y="4030184"/>
            <a:ext cx="20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dysmorphic neuron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922150" y="2420888"/>
            <a:ext cx="19802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114640" y="205155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balloon cell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99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59632" y="3523190"/>
            <a:ext cx="20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dysmorphic neuron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270695" y="3098640"/>
            <a:ext cx="79208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228184" y="443711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balloon cell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4860032" y="4621778"/>
            <a:ext cx="1224500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5430732" y="3892522"/>
            <a:ext cx="1013476" cy="5445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6444208" y="1484784"/>
            <a:ext cx="612250" cy="2782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3000771" y="908720"/>
            <a:ext cx="79208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123608" y="15065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石灰化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7488465" y="4746527"/>
            <a:ext cx="1043975" cy="91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153171" y="1637184"/>
            <a:ext cx="243644" cy="7116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699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</TotalTime>
  <Words>35</Words>
  <Application>Microsoft Office PowerPoint</Application>
  <PresentationFormat>画面に合わせる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blank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 Shibuya</dc:creator>
  <cp:lastModifiedBy>Makoto Shibuya</cp:lastModifiedBy>
  <cp:revision>2</cp:revision>
  <dcterms:created xsi:type="dcterms:W3CDTF">2016-04-12T02:39:58Z</dcterms:created>
  <dcterms:modified xsi:type="dcterms:W3CDTF">2016-04-12T02:52:29Z</dcterms:modified>
</cp:coreProperties>
</file>